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0" r:id="rId5"/>
    <p:sldId id="257" r:id="rId6"/>
    <p:sldId id="258" r:id="rId7"/>
    <p:sldId id="263" r:id="rId8"/>
    <p:sldId id="264" r:id="rId9"/>
    <p:sldId id="259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6935115" cy="350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732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AB2E94-485F-465B-9745-3110B6CF9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8488880-42B8-4020-8433-10F906B15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088" y="1218456"/>
            <a:ext cx="7859712" cy="44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7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A6F22-3B45-4518-9DB7-E33C2325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EFF4BDF-8686-4A36-9D22-DDEFCD8B1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8737" y="973228"/>
            <a:ext cx="3081455" cy="51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8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969CA-757B-497D-A78F-C1495359E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D0751B-325D-43A7-A8C7-F5C473E6D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65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4BDD1-2C39-4480-B0BE-C42E95DF4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3D6CAC-CA44-442C-B50A-7D3688B67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Картинки по запросу hosni mubarak image">
            <a:extLst>
              <a:ext uri="{FF2B5EF4-FFF2-40B4-BE49-F238E27FC236}">
                <a16:creationId xmlns:a16="http://schemas.microsoft.com/office/drawing/2014/main" id="{23A086E1-840C-4BF3-A098-4BC334097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393" y="654891"/>
            <a:ext cx="4120298" cy="515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81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497" y="1268760"/>
            <a:ext cx="3733006" cy="467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2190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E034FBE-9EDF-4936-BD49-508FCFA04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6422" y="1340768"/>
            <a:ext cx="543115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30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CF5BA-F27D-4B04-8953-3C7736BD6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83E792-BD29-45B8-BC41-382CDA2E2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 hours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931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B106E-D044-418F-B559-416342E29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53D747-CD16-48E1-947F-8F7BCF3F9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Fidel Castro images">
            <a:extLst>
              <a:ext uri="{FF2B5EF4-FFF2-40B4-BE49-F238E27FC236}">
                <a16:creationId xmlns:a16="http://schemas.microsoft.com/office/drawing/2014/main" id="{16A01C71-8732-4B51-9BF6-7601A8D29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56929"/>
            <a:ext cx="6282444" cy="418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002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325" y="1600200"/>
            <a:ext cx="600334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615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Jumaliyeva, Jahnsaya, Macmillan</dc:creator>
  <cp:lastModifiedBy>User</cp:lastModifiedBy>
  <cp:revision>6</cp:revision>
  <dcterms:created xsi:type="dcterms:W3CDTF">2019-11-04T05:47:25Z</dcterms:created>
  <dcterms:modified xsi:type="dcterms:W3CDTF">2019-11-04T16:33:24Z</dcterms:modified>
</cp:coreProperties>
</file>